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771f095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771f095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771f095d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771f095d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71f095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71f095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71f095d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71f095d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771f095d2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771f095d2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771f095d2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771f095d2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771f095d2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771f095d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Log into the system - Must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Reset email password. Should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Future/past appointment. - Must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L</a:t>
            </a:r>
            <a:r>
              <a:rPr lang="bg">
                <a:solidFill>
                  <a:srgbClr val="1B212C"/>
                </a:solidFill>
              </a:rPr>
              <a:t>aboratory results. -Must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Patient </a:t>
            </a:r>
            <a:r>
              <a:rPr lang="bg">
                <a:solidFill>
                  <a:schemeClr val="dk1"/>
                </a:solidFill>
              </a:rPr>
              <a:t>medical</a:t>
            </a:r>
            <a:r>
              <a:rPr lang="bg">
                <a:solidFill>
                  <a:schemeClr val="dk1"/>
                </a:solidFill>
              </a:rPr>
              <a:t> treatment history- Must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Patient medication history. -  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Patient list of allergies. - 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Vaccines history. -  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Diseases/medicine update information. Could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Referral - 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Order medication.  - Must 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Contact information - 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Char char="❖"/>
            </a:pPr>
            <a:r>
              <a:rPr lang="bg">
                <a:solidFill>
                  <a:srgbClr val="1B212C"/>
                </a:solidFill>
              </a:rPr>
              <a:t>Modify/update patient information. -Must</a:t>
            </a:r>
            <a:endParaRPr>
              <a:solidFill>
                <a:srgbClr val="1B212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❖"/>
            </a:pPr>
            <a:r>
              <a:rPr lang="bg">
                <a:solidFill>
                  <a:schemeClr val="dk1"/>
                </a:solidFill>
              </a:rPr>
              <a:t>Take a note. Must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771f095d2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771f095d2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Does the client want a disease history categorised by chronic diseases, acute disease, subacute disease? 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Does the client want to be able to see medical letters from the specialists attached to the file? 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Also does he/she want to see the hospital discharge tickets?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Would you like to see the available pharmacies, Hospitals,  Dentist clinics and Physiotherapies in that area?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Would you like to have a Dashboard, with the main information about a patient 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Which are the things, the Medic, is allowed to change?</a:t>
            </a:r>
            <a:endParaRPr sz="13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350"/>
              <a:buAutoNum type="arabicPeriod"/>
            </a:pPr>
            <a:r>
              <a:rPr lang="bg" sz="1350">
                <a:solidFill>
                  <a:srgbClr val="2A2A2A"/>
                </a:solidFill>
                <a:highlight>
                  <a:srgbClr val="FFFFFF"/>
                </a:highlight>
              </a:rPr>
              <a:t>We would like to know exactly which kind of information that we need to show? About a patient, about the health topics.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bg" sz="1350">
                <a:solidFill>
                  <a:schemeClr val="dk1"/>
                </a:solidFill>
                <a:highlight>
                  <a:srgbClr val="FFFFFF"/>
                </a:highlight>
              </a:rPr>
              <a:t>Your online agile management environment is ready for sprint 1 and the proper stakeholders have access?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bg" sz="1350">
                <a:solidFill>
                  <a:schemeClr val="dk1"/>
                </a:solidFill>
                <a:highlight>
                  <a:srgbClr val="FFFFFF"/>
                </a:highlight>
              </a:rPr>
              <a:t>Does the PO want access to the git repository?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bg" sz="1350">
                <a:solidFill>
                  <a:schemeClr val="dk1"/>
                </a:solidFill>
                <a:highlight>
                  <a:srgbClr val="FFFFFF"/>
                </a:highlight>
              </a:rPr>
              <a:t>Does the GP can add patients to the system?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93350" y="1444900"/>
            <a:ext cx="5070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Sprint 0 CB06-Group 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991625" y="3991200"/>
            <a:ext cx="31128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Emanuil Karapachov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Vlad Cojocariu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Stanimir Nikolov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Wondimu Woldeaarggiye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Oliver van  Eldonk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bg" sz="1900">
                <a:solidFill>
                  <a:srgbClr val="000000"/>
                </a:solidFill>
              </a:rPr>
              <a:t>Our concepts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bg" sz="1900">
                <a:solidFill>
                  <a:srgbClr val="000000"/>
                </a:solidFill>
              </a:rPr>
              <a:t>Sitemap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bg" sz="1900">
                <a:solidFill>
                  <a:srgbClr val="000000"/>
                </a:solidFill>
              </a:rPr>
              <a:t>User Stories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bg" sz="1900">
                <a:solidFill>
                  <a:srgbClr val="000000"/>
                </a:solidFill>
              </a:rPr>
              <a:t>Requirements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bg" sz="1900">
                <a:solidFill>
                  <a:srgbClr val="000000"/>
                </a:solidFill>
              </a:rPr>
              <a:t>Questions/Planning for the next sprint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1374775" y="37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000000"/>
                </a:solidFill>
              </a:rPr>
              <a:t>Agenda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374775" y="379700"/>
            <a:ext cx="2399400" cy="4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000000"/>
                </a:solidFill>
              </a:rPr>
              <a:t>A first look of the app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950" y="878600"/>
            <a:ext cx="3389200" cy="37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25" y="1637225"/>
            <a:ext cx="4330626" cy="257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Pharmapartners app - Sitemap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8" y="1307850"/>
            <a:ext cx="8066827" cy="37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052550" y="169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User stories and use cases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3575250" y="1719538"/>
            <a:ext cx="43974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bg" sz="1500">
                <a:solidFill>
                  <a:srgbClr val="000000"/>
                </a:solidFill>
              </a:rPr>
              <a:t>What do GPs need this solution for?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bg" sz="1500">
                <a:solidFill>
                  <a:srgbClr val="000000"/>
                </a:solidFill>
              </a:rPr>
              <a:t>How and when are they going to use it?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36904" r="0" t="0"/>
          <a:stretch/>
        </p:blipFill>
        <p:spPr>
          <a:xfrm>
            <a:off x="300075" y="1719551"/>
            <a:ext cx="3008922" cy="3179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414925" y="297850"/>
            <a:ext cx="45870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000000"/>
                </a:solidFill>
              </a:rPr>
              <a:t>A general practitioner would like to be able to: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25" y="76200"/>
            <a:ext cx="4201024" cy="50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5411475" y="985325"/>
            <a:ext cx="28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Update/modify patients’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411475" y="1400824"/>
            <a:ext cx="28386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Prescribe a medication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Referral</a:t>
            </a: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5411475" y="1891475"/>
            <a:ext cx="2838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See patients’ treatment history	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411463" y="2255663"/>
            <a:ext cx="28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See </a:t>
            </a: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patients’</a:t>
            </a:r>
            <a:r>
              <a:rPr lang="bg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medication history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411475" y="2671176"/>
            <a:ext cx="2838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bg">
                <a:latin typeface="Lato"/>
                <a:ea typeface="Lato"/>
                <a:cs typeface="Lato"/>
                <a:sym typeface="Lato"/>
              </a:rPr>
              <a:t>ee patients’  allergies &amp; vaccination status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5411463" y="3112538"/>
            <a:ext cx="28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Lato"/>
              <a:buChar char="●"/>
            </a:pPr>
            <a:r>
              <a:rPr lang="b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See patients’ contact information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5411463" y="3526013"/>
            <a:ext cx="283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See past and upcoming appointments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bg">
                <a:latin typeface="Lato"/>
                <a:ea typeface="Lato"/>
                <a:cs typeface="Lato"/>
                <a:sym typeface="Lato"/>
              </a:rPr>
              <a:t>Cancel an appointment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76" y="1809600"/>
            <a:ext cx="2374275" cy="26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82350" y="66825"/>
            <a:ext cx="6919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With mobility and portability in mind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425" y="2427075"/>
            <a:ext cx="2780850" cy="27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571" y="3585625"/>
            <a:ext cx="697400" cy="13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74" y="2612388"/>
            <a:ext cx="2638316" cy="1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4787" y="976800"/>
            <a:ext cx="1294937" cy="151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9"/>
          <p:cNvCxnSpPr/>
          <p:nvPr/>
        </p:nvCxnSpPr>
        <p:spPr>
          <a:xfrm flipH="1">
            <a:off x="2600675" y="2427650"/>
            <a:ext cx="1014900" cy="59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9"/>
          <p:cNvCxnSpPr/>
          <p:nvPr/>
        </p:nvCxnSpPr>
        <p:spPr>
          <a:xfrm>
            <a:off x="4842425" y="2445300"/>
            <a:ext cx="991500" cy="586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9"/>
          <p:cNvCxnSpPr>
            <a:stCxn id="185" idx="2"/>
          </p:cNvCxnSpPr>
          <p:nvPr/>
        </p:nvCxnSpPr>
        <p:spPr>
          <a:xfrm flipH="1">
            <a:off x="4233555" y="2493600"/>
            <a:ext cx="8700" cy="93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06150" y="226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000000"/>
                </a:solidFill>
              </a:rPr>
              <a:t>Requirements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3050"/>
            <a:ext cx="5089925" cy="36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725" y="1642750"/>
            <a:ext cx="3026876" cy="2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06150" y="226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000000"/>
                </a:solidFill>
              </a:rPr>
              <a:t>Client Questions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75" y="1140650"/>
            <a:ext cx="6828057" cy="35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4FA878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